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61" r:id="rId4"/>
    <p:sldId id="263" r:id="rId5"/>
    <p:sldId id="262" r:id="rId6"/>
    <p:sldId id="264" r:id="rId7"/>
    <p:sldId id="259" r:id="rId8"/>
    <p:sldId id="258" r:id="rId9"/>
    <p:sldId id="257" r:id="rId10"/>
    <p:sldId id="266" r:id="rId11"/>
    <p:sldId id="265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75AC4-6CC4-4B49-A7ED-7B105CEAEC51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56F01-0CEB-4920-8E7F-6148CF5117A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810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56F01-0CEB-4920-8E7F-6148CF5117AC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1639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009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4476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81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71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880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522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6348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51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500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52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5950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89454-8F1A-4B2F-A1D8-FA6D3F0A997E}" type="datetimeFigureOut">
              <a:rPr lang="ru-RU" smtClean="0"/>
              <a:t>22.04.2020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21D31-0102-459F-A889-E43E18E915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278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6484" y="1537855"/>
            <a:ext cx="660264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Презентация </a:t>
            </a:r>
          </a:p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«Обычаи народов России»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2" y="4522260"/>
            <a:ext cx="53338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Выполнил: воспитатель </a:t>
            </a:r>
            <a:r>
              <a:rPr lang="ru-RU" sz="2400" b="1" dirty="0" smtClean="0"/>
              <a:t>Рашитова Л.Б.</a:t>
            </a: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7316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891" y="471052"/>
            <a:ext cx="500149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/>
              <a:t>День Святой </a:t>
            </a:r>
            <a:r>
              <a:rPr lang="ru-RU" sz="2200" b="1" dirty="0" smtClean="0"/>
              <a:t>Троицы</a:t>
            </a:r>
            <a:r>
              <a:rPr lang="ru-RU" sz="2200" dirty="0" smtClean="0"/>
              <a:t>— </a:t>
            </a:r>
            <a:r>
              <a:rPr lang="ru-RU" sz="2200" dirty="0"/>
              <a:t>один из главных христианских </a:t>
            </a:r>
            <a:r>
              <a:rPr lang="ru-RU" sz="2200" dirty="0" smtClean="0"/>
              <a:t>праздников. Православная </a:t>
            </a:r>
            <a:r>
              <a:rPr lang="ru-RU" sz="2200" dirty="0"/>
              <a:t>церковь отмечает День Святой Троицы в 50-й день по Пасхе, в </a:t>
            </a:r>
            <a:r>
              <a:rPr lang="ru-RU" sz="2200" dirty="0" smtClean="0"/>
              <a:t>воскресенье.</a:t>
            </a:r>
            <a:r>
              <a:rPr lang="ru-RU" sz="2200" dirty="0"/>
              <a:t> </a:t>
            </a:r>
            <a:r>
              <a:rPr lang="ru-RU" sz="2200" dirty="0" smtClean="0"/>
              <a:t>В </a:t>
            </a:r>
            <a:r>
              <a:rPr lang="ru-RU" sz="2200" dirty="0"/>
              <a:t>День Святой Троицы в православных храмах совершается одна из наиболее торжественных и красивых служб в году</a:t>
            </a:r>
            <a:r>
              <a:rPr lang="ru-RU" sz="2200" dirty="0" smtClean="0"/>
              <a:t>.</a:t>
            </a:r>
          </a:p>
          <a:p>
            <a:r>
              <a:rPr lang="ru-RU" sz="2200" dirty="0"/>
              <a:t>По русской традиции, пол храма и домов верующих в День Святой Троицы устилается свежескошенной травой, иконы украшаются берёзовыми ветвями, а цвет облачений — зелёный, изображающий животворящую и обновляющую силу Святого Духа. Троица — очень красивый и любимый в народе праздник.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9391" y="595745"/>
            <a:ext cx="6312098" cy="5805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710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6582" y="396180"/>
            <a:ext cx="4853665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dirty="0" smtClean="0"/>
              <a:t>Купала</a:t>
            </a:r>
          </a:p>
          <a:p>
            <a:pPr algn="ctr" fontAlgn="base"/>
            <a:endParaRPr lang="ru-RU" sz="2800" b="1" dirty="0" smtClean="0"/>
          </a:p>
          <a:p>
            <a:pPr fontAlgn="base"/>
            <a:r>
              <a:rPr lang="ru-RU" sz="2200" dirty="0"/>
              <a:t>Праздник Купалы образовался в те времена, когда в честь бога плодородия люди по вечерам распевали песни, прыгали через костер. Данный обряд в итоге стал традиционным ежегодным празднованием летнего солнцестояния. Он смешивает в себе одновременно языческие и христианские традиции.</a:t>
            </a:r>
          </a:p>
          <a:p>
            <a:pPr fontAlgn="base"/>
            <a:r>
              <a:rPr lang="ru-RU" sz="2200" dirty="0"/>
              <a:t>Бог Купала приобрел имя Иван после крещения Руси. Причина проста – на смену языческому божеству пришел созданный народом образ </a:t>
            </a:r>
            <a:r>
              <a:rPr lang="ru-RU" sz="2200" dirty="0" smtClean="0"/>
              <a:t>Иоанна </a:t>
            </a:r>
            <a:r>
              <a:rPr lang="ru-RU" sz="2200" dirty="0"/>
              <a:t>Крестителя.</a:t>
            </a:r>
          </a:p>
          <a:p>
            <a:pPr fontAlgn="base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0146" y="944419"/>
            <a:ext cx="6584176" cy="4652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958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19746" y="2308107"/>
            <a:ext cx="82711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26208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1273" y="1012954"/>
            <a:ext cx="508461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/>
              <a:t>Русское гостеприимство</a:t>
            </a:r>
            <a:r>
              <a:rPr lang="ru-RU" sz="2200" dirty="0"/>
              <a:t> – неотъемлемая часть наших культурных традиций. Гостям были всегда рады, делились с ними последним куском. Недаром говорили: «Что есть в печи – на стол мечи!» Встречали гостей хлебом, солью. Со словами: «Добро пожаловать!» Гость отламывает маленький кусочек хлеба, макает его в соль и кушает. « Дорогих гостей встречаем  пышным круглым караваем. Он на блюдце расписном с белоснежным рушником! Каравай мы вам подносим, поклонясь, отведать просим!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6745" y="872835"/>
            <a:ext cx="5809802" cy="5181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332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1999" y="674400"/>
            <a:ext cx="527196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Одной из традиций на Руси являлась </a:t>
            </a:r>
            <a:r>
              <a:rPr lang="ru-RU" sz="2200" b="1" dirty="0"/>
              <a:t>Писанка</a:t>
            </a:r>
            <a:r>
              <a:rPr lang="ru-RU" sz="2200" dirty="0"/>
              <a:t> - оберег и дошедшая до наших дней традиция росписи птичьих яиц пчелиным воском и красками. Раньше писанки сопровождали человека в течении всей его жизни - от рождения, до смерти, оберегая его от зла. Узоры, которые наносились на писанку не случайны - каждый имеет своё значение. Узоры писанок, цветовые сочетания передавались из поколение в поколение, сохраняя неизменными. Считалось, что писанка придает силу всему, что рождает новое - земле, человеку, животным, растениям. Приносит красоту, здоровье и достаток.</a:t>
            </a:r>
          </a:p>
        </p:txBody>
      </p:sp>
      <p:sp>
        <p:nvSpPr>
          <p:cNvPr id="5" name="AutoShape 2" descr="C:\Users\User\Downloads\%D0%9D%D0%BE%D0%B2%D0%B0%D1%8F %D0%BF%D0%B0%D0%BF%D0%BA%D0%B0\s1200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AutoShape 4" descr="C:\Users\User\Downloads\%D0%9D%D0%BE%D0%B2%D0%B0%D1%8F %D0%BF%D0%B0%D0%BF%D0%BA%D0%B0\s1200 (1)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9192" y="554182"/>
            <a:ext cx="6029102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911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2193" y="328488"/>
            <a:ext cx="561717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dirty="0" smtClean="0"/>
              <a:t>Крестины</a:t>
            </a:r>
          </a:p>
          <a:p>
            <a:pPr fontAlgn="base"/>
            <a:r>
              <a:rPr lang="ru-RU" sz="2200" dirty="0"/>
              <a:t>Обряд крещения существует на Руси с давних времен. Ребенок должен быть обязательно окроплен святой водой в храме, а на его шею при этом должен быть надет крестик. Данный обряд призван защитить малыша от нечистых сил.</a:t>
            </a:r>
          </a:p>
          <a:p>
            <a:pPr fontAlgn="base"/>
            <a:r>
              <a:rPr lang="ru-RU" sz="2200" dirty="0"/>
              <a:t>Перед обрядом крещения родители ребенка выбирают для него крестную и крестного из своего ближайшего окружения. Эти люди впредь несут ответственность за благополучие и жизнь своего подопечного. </a:t>
            </a:r>
            <a:endParaRPr lang="ru-RU" sz="2200" dirty="0" smtClean="0"/>
          </a:p>
          <a:p>
            <a:pPr fontAlgn="base"/>
            <a:r>
              <a:rPr lang="ru-RU" sz="2200" dirty="0" smtClean="0"/>
              <a:t>В </a:t>
            </a:r>
            <a:r>
              <a:rPr lang="ru-RU" sz="2200" dirty="0"/>
              <a:t>соответствии с традициями крещения считается, что каждое 6 января подросший ребенок должен приносить своим крестным кутью, а те в благодарность одаривают его сладостями.</a:t>
            </a:r>
          </a:p>
          <a:p>
            <a:pPr fontAlgn="base"/>
            <a:endParaRPr lang="ru-RU" dirty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0618" y="831273"/>
            <a:ext cx="5717309" cy="4668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003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8650" y="490970"/>
            <a:ext cx="575786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У наших </a:t>
            </a:r>
            <a:r>
              <a:rPr lang="ru-RU" sz="2200" dirty="0" smtClean="0"/>
              <a:t>предков </a:t>
            </a:r>
            <a:r>
              <a:rPr lang="ru-RU" sz="2200" b="1" dirty="0" smtClean="0"/>
              <a:t>праздники </a:t>
            </a:r>
            <a:r>
              <a:rPr lang="ru-RU" sz="2200" dirty="0"/>
              <a:t>являлись важной частью </a:t>
            </a:r>
            <a:r>
              <a:rPr lang="ru-RU" sz="2200" dirty="0" smtClean="0"/>
              <a:t>их жизни</a:t>
            </a:r>
            <a:r>
              <a:rPr lang="ru-RU" sz="2200" dirty="0"/>
              <a:t>. Многие века русский народ чтил и свято хранил свои </a:t>
            </a:r>
            <a:r>
              <a:rPr lang="ru-RU" sz="2200" dirty="0" smtClean="0"/>
              <a:t>традиции. Повседневная </a:t>
            </a:r>
            <a:r>
              <a:rPr lang="ru-RU" sz="2200" dirty="0"/>
              <a:t>жизнь обычного русского человека в те времена была непростой и посвящена тяжелому добыванию хлеба насущного, поэтому праздники были для него особенным </a:t>
            </a:r>
            <a:r>
              <a:rPr lang="ru-RU" sz="2200" dirty="0" smtClean="0"/>
              <a:t>событием. </a:t>
            </a:r>
          </a:p>
          <a:p>
            <a:r>
              <a:rPr lang="ru-RU" sz="2200" dirty="0" smtClean="0"/>
              <a:t>Праздники </a:t>
            </a:r>
            <a:r>
              <a:rPr lang="ru-RU" sz="2200" dirty="0"/>
              <a:t>предполагали полный запрет на выполнение любой повседневной </a:t>
            </a:r>
            <a:r>
              <a:rPr lang="ru-RU" sz="2200" dirty="0" smtClean="0"/>
              <a:t>работы. </a:t>
            </a:r>
            <a:r>
              <a:rPr lang="ru-RU" sz="2200" dirty="0"/>
              <a:t>На время праздника все люди должны были одеваться в праздничные одежды, радоваться и веселиться, вести только радостные, приятные разговоры, за невыполнение этих правил полагался денежный штраф или даже наказание в виде битья плетями.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352" y="744104"/>
            <a:ext cx="5674987" cy="5002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218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85455" y="10252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42109" y="571096"/>
            <a:ext cx="486294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/>
              <a:t>Новый год </a:t>
            </a:r>
            <a:r>
              <a:rPr lang="ru-RU" sz="2200" dirty="0"/>
              <a:t>в России отмечается во всех </a:t>
            </a:r>
            <a:r>
              <a:rPr lang="ru-RU" sz="2200" dirty="0" smtClean="0"/>
              <a:t>семьях. Обычно </a:t>
            </a:r>
            <a:r>
              <a:rPr lang="ru-RU" sz="2200" dirty="0"/>
              <a:t>на Новый год, 31 декабря, дарят подарки,  накрывают на стол, провожают старый год, а далее встречают Новый год под бой курантов и обращение президента России к гражданам. </a:t>
            </a:r>
            <a:endParaRPr lang="ru-RU" sz="2200" dirty="0" smtClean="0"/>
          </a:p>
          <a:p>
            <a:endParaRPr lang="ru-RU" sz="2200" dirty="0"/>
          </a:p>
          <a:p>
            <a:r>
              <a:rPr lang="ru-RU" sz="2200" b="1" dirty="0" smtClean="0"/>
              <a:t>Рождество</a:t>
            </a:r>
            <a:r>
              <a:rPr lang="ru-RU" sz="2200" dirty="0" smtClean="0"/>
              <a:t> </a:t>
            </a:r>
            <a:r>
              <a:rPr lang="ru-RU" sz="2200" dirty="0"/>
              <a:t>является православным праздником, который тесно вошел в быт русского народа. Этот светлый день отмечают все граждане страны независимо от наличия у них веры. Рождество традиционно считается семейным торжеством, которое празднуется в кругу близких</a:t>
            </a:r>
            <a:r>
              <a:rPr lang="ru-RU" sz="2200" dirty="0" smtClean="0"/>
              <a:t>. </a:t>
            </a:r>
            <a:endParaRPr lang="ru-RU" sz="22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2037" y="399321"/>
            <a:ext cx="5333999" cy="6048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186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7308" y="665018"/>
            <a:ext cx="515389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Крещение</a:t>
            </a:r>
          </a:p>
          <a:p>
            <a:r>
              <a:rPr lang="ru-RU" sz="2200" dirty="0" smtClean="0"/>
              <a:t>19 </a:t>
            </a:r>
            <a:r>
              <a:rPr lang="ru-RU" sz="2200" dirty="0"/>
              <a:t>января </a:t>
            </a:r>
            <a:r>
              <a:rPr lang="ru-RU" sz="2200" dirty="0" smtClean="0"/>
              <a:t>празднуется православное </a:t>
            </a:r>
            <a:r>
              <a:rPr lang="ru-RU" sz="2200" dirty="0"/>
              <a:t>Крещение. В этот день во всех церквях и храмах совершалось Великое водоосвящение, вся вода в водоемах и колодцах считалась святой и обладала уникальными, лечебными свойствами. </a:t>
            </a:r>
            <a:endParaRPr lang="ru-RU" sz="2200" dirty="0" smtClean="0"/>
          </a:p>
          <a:p>
            <a:r>
              <a:rPr lang="ru-RU" sz="2200" dirty="0" smtClean="0"/>
              <a:t>На </a:t>
            </a:r>
            <a:r>
              <a:rPr lang="ru-RU" sz="2200" dirty="0"/>
              <a:t>реках, озерах и других водоемах </a:t>
            </a:r>
            <a:r>
              <a:rPr lang="ru-RU" sz="2200" dirty="0" smtClean="0"/>
              <a:t>делают на </a:t>
            </a:r>
            <a:r>
              <a:rPr lang="ru-RU" sz="2200" dirty="0"/>
              <a:t>льду специальную прорубь в виде креста под названием иордань, купание в которой считалось </a:t>
            </a:r>
            <a:r>
              <a:rPr lang="ru-RU" sz="2200" dirty="0" smtClean="0"/>
              <a:t>целебным </a:t>
            </a:r>
            <a:r>
              <a:rPr lang="ru-RU" sz="2200" dirty="0"/>
              <a:t>занятием, избавлявшим от </a:t>
            </a:r>
            <a:r>
              <a:rPr lang="ru-RU" sz="2200" dirty="0" smtClean="0"/>
              <a:t>болезней </a:t>
            </a:r>
            <a:r>
              <a:rPr lang="ru-RU" sz="2200" dirty="0"/>
              <a:t>и всяческих напастей на целый </a:t>
            </a:r>
            <a:r>
              <a:rPr lang="ru-RU" sz="2200" dirty="0" smtClean="0"/>
              <a:t>год.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199" y="346363"/>
            <a:ext cx="5801580" cy="5874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250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8872" y="574709"/>
            <a:ext cx="4668983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Масленичные обряды в </a:t>
            </a:r>
            <a:r>
              <a:rPr lang="ru-RU" sz="2800" b="1" dirty="0" smtClean="0"/>
              <a:t>России</a:t>
            </a:r>
          </a:p>
          <a:p>
            <a:endParaRPr lang="ru-RU" sz="2200" b="1" dirty="0"/>
          </a:p>
          <a:p>
            <a:r>
              <a:rPr lang="ru-RU" sz="2200" dirty="0" smtClean="0"/>
              <a:t>На Масленицу пекут блины, катаются на конных упряжках, </a:t>
            </a:r>
            <a:r>
              <a:rPr lang="ru-RU" sz="2200" dirty="0"/>
              <a:t>санях с ледяных гор</a:t>
            </a:r>
            <a:r>
              <a:rPr lang="ru-RU" sz="2200" dirty="0" smtClean="0"/>
              <a:t>, проводят </a:t>
            </a:r>
            <a:r>
              <a:rPr lang="ru-RU" sz="2200" dirty="0"/>
              <a:t>кулачные </a:t>
            </a:r>
            <a:r>
              <a:rPr lang="ru-RU" sz="2200" dirty="0" smtClean="0"/>
              <a:t>бои. </a:t>
            </a:r>
            <a:r>
              <a:rPr lang="ru-RU" sz="2200" dirty="0"/>
              <a:t>Масленичные обряды </a:t>
            </a:r>
            <a:r>
              <a:rPr lang="ru-RU" sz="2200" dirty="0" smtClean="0"/>
              <a:t>очень необычны </a:t>
            </a:r>
            <a:r>
              <a:rPr lang="ru-RU" sz="2200" dirty="0"/>
              <a:t>и интересны, так как они сочетают в себе завершение периода зимних праздничных ритуалов </a:t>
            </a:r>
            <a:r>
              <a:rPr lang="ru-RU" sz="2200" dirty="0" smtClean="0"/>
              <a:t>и </a:t>
            </a:r>
            <a:r>
              <a:rPr lang="ru-RU" sz="2200" dirty="0"/>
              <a:t>открытие нового, весеннего периода праздников и обрядов, которые должны были способствовать получению богатого урожая. </a:t>
            </a:r>
            <a:r>
              <a:rPr lang="ru-RU" dirty="0"/>
              <a:t/>
            </a:r>
            <a:br>
              <a:rPr lang="ru-RU" dirty="0"/>
            </a:br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7962" y="574709"/>
            <a:ext cx="6107900" cy="5520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898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7363" y="443345"/>
            <a:ext cx="5396345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Пасха в </a:t>
            </a:r>
            <a:r>
              <a:rPr lang="ru-RU" sz="2800" b="1" dirty="0" smtClean="0"/>
              <a:t>России</a:t>
            </a:r>
          </a:p>
          <a:p>
            <a:pPr algn="ctr"/>
            <a:endParaRPr lang="ru-RU" sz="2400" dirty="0" smtClean="0"/>
          </a:p>
          <a:p>
            <a:r>
              <a:rPr lang="ru-RU" sz="2200" dirty="0" smtClean="0"/>
              <a:t>Пасха</a:t>
            </a:r>
            <a:r>
              <a:rPr lang="ru-RU" sz="2200" dirty="0"/>
              <a:t> – это светлый праздник воскресения Христа. </a:t>
            </a:r>
            <a:r>
              <a:rPr lang="ru-RU" sz="2200" dirty="0" smtClean="0"/>
              <a:t>На Пасху пекут традиционную </a:t>
            </a:r>
            <a:r>
              <a:rPr lang="ru-RU" sz="2200" dirty="0"/>
              <a:t>праздничную выпечку – куличи, которые символизируют собой тело Христа, и </a:t>
            </a:r>
            <a:r>
              <a:rPr lang="ru-RU" sz="2200" dirty="0" smtClean="0"/>
              <a:t>красят яйцо. </a:t>
            </a:r>
            <a:r>
              <a:rPr lang="ru-RU" sz="2200" dirty="0"/>
              <a:t>И прямо с утра, верующие отправляются по домам с угощением, даря другу крашеные яйца, приговаривая при этом: «Христос воскрес!» - «Воистину воскрес!». Этот обычай приветствия-поздравления, сопровождаемый обниманиями и поцелуями, получил название «христосование». Праздник христианской Пасхи продолжается семь дней и называется Святой неделей или Седьмицей.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3038" y="665018"/>
            <a:ext cx="5271198" cy="5555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943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</TotalTime>
  <Words>461</Words>
  <Application>Microsoft Office PowerPoint</Application>
  <PresentationFormat>Широкоэкранный</PresentationFormat>
  <Paragraphs>38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корчак</cp:lastModifiedBy>
  <cp:revision>20</cp:revision>
  <dcterms:created xsi:type="dcterms:W3CDTF">2020-04-21T11:53:01Z</dcterms:created>
  <dcterms:modified xsi:type="dcterms:W3CDTF">2020-04-22T10:46:28Z</dcterms:modified>
</cp:coreProperties>
</file>